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40" userDrawn="1">
          <p15:clr>
            <a:srgbClr val="A4A3A4"/>
          </p15:clr>
        </p15:guide>
        <p15:guide id="6" orient="horz" pos="144" userDrawn="1">
          <p15:clr>
            <a:srgbClr val="A4A3A4"/>
          </p15:clr>
        </p15:guide>
        <p15:guide id="7" orient="horz" pos="4104" userDrawn="1">
          <p15:clr>
            <a:srgbClr val="A4A3A4"/>
          </p15:clr>
        </p15:guide>
        <p15:guide id="8" pos="7440" userDrawn="1">
          <p15:clr>
            <a:srgbClr val="A4A3A4"/>
          </p15:clr>
        </p15:guide>
        <p15:guide id="13" orient="horz" pos="1512" userDrawn="1">
          <p15:clr>
            <a:srgbClr val="A4A3A4"/>
          </p15:clr>
        </p15:guide>
        <p15:guide id="17" orient="horz" pos="2387" userDrawn="1">
          <p15:clr>
            <a:srgbClr val="A4A3A4"/>
          </p15:clr>
        </p15:guide>
        <p15:guide id="18" pos="4824" userDrawn="1">
          <p15:clr>
            <a:srgbClr val="A4A3A4"/>
          </p15:clr>
        </p15:guide>
        <p15:guide id="20" pos="2016" userDrawn="1">
          <p15:clr>
            <a:srgbClr val="A4A3A4"/>
          </p15:clr>
        </p15:guide>
        <p15:guide id="21" orient="horz" pos="1680" userDrawn="1">
          <p15:clr>
            <a:srgbClr val="A4A3A4"/>
          </p15:clr>
        </p15:guide>
        <p15:guide id="22" orient="horz" pos="1008" userDrawn="1">
          <p15:clr>
            <a:srgbClr val="A4A3A4"/>
          </p15:clr>
        </p15:guide>
        <p15:guide id="23" pos="408" userDrawn="1">
          <p15:clr>
            <a:srgbClr val="A4A3A4"/>
          </p15:clr>
        </p15:guide>
        <p15:guide id="24" orient="horz" pos="792" userDrawn="1">
          <p15:clr>
            <a:srgbClr val="A4A3A4"/>
          </p15:clr>
        </p15:guide>
        <p15:guide id="25" orient="horz" pos="2760" userDrawn="1">
          <p15:clr>
            <a:srgbClr val="A4A3A4"/>
          </p15:clr>
        </p15:guide>
        <p15:guide id="26" orient="horz" pos="3024" userDrawn="1">
          <p15:clr>
            <a:srgbClr val="A4A3A4"/>
          </p15:clr>
        </p15:guide>
        <p15:guide id="27" pos="3840" userDrawn="1">
          <p15:clr>
            <a:srgbClr val="A4A3A4"/>
          </p15:clr>
        </p15:guide>
        <p15:guide id="28" orient="horz" pos="2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53F"/>
    <a:srgbClr val="43CDD9"/>
    <a:srgbClr val="667181"/>
    <a:srgbClr val="BABABA"/>
    <a:srgbClr val="DBDBDB"/>
    <a:srgbClr val="85E0E7"/>
    <a:srgbClr val="515A6B"/>
    <a:srgbClr val="AFBBBD"/>
    <a:srgbClr val="8FA0A3"/>
    <a:srgbClr val="5FD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87151" autoAdjust="0"/>
  </p:normalViewPr>
  <p:slideViewPr>
    <p:cSldViewPr snapToGrid="0" showGuides="1">
      <p:cViewPr varScale="1">
        <p:scale>
          <a:sx n="100" d="100"/>
          <a:sy n="100" d="100"/>
        </p:scale>
        <p:origin x="1428" y="96"/>
      </p:cViewPr>
      <p:guideLst>
        <p:guide pos="240"/>
        <p:guide orient="horz" pos="144"/>
        <p:guide orient="horz" pos="4104"/>
        <p:guide pos="7440"/>
        <p:guide orient="horz" pos="1512"/>
        <p:guide orient="horz" pos="2387"/>
        <p:guide pos="4824"/>
        <p:guide pos="2016"/>
        <p:guide orient="horz" pos="1680"/>
        <p:guide orient="horz" pos="1008"/>
        <p:guide pos="408"/>
        <p:guide orient="horz" pos="792"/>
        <p:guide orient="horz" pos="2760"/>
        <p:guide orient="horz" pos="3024"/>
        <p:guide pos="3840"/>
        <p:guide orient="horz" pos="22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4E3835E-24B0-496B-96EE-067346D27389}" type="datetime1">
              <a:rPr lang="ru-RU" smtClean="0"/>
              <a:t>09.09.2024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50446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EBC1D5-B3EF-4A13-8CDE-7F28DE69B9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014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D697-B44C-4067-9866-37A6A4B979E8}" type="datetime1">
              <a:rPr lang="ru-RU" smtClean="0"/>
              <a:pPr/>
              <a:t>09.09.2024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FD34AC2-3728-4A8B-B58F-6888FAEC3D2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86178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ED926C-3983-4EBD-9E2A-A8FC299BBE10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3505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8A22AC-47C1-4F47-A76D-35CEC9F519B5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7954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6A2E8C-46FA-428B-B468-12C757CC4BC2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39420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78081D-AB76-4C60-897F-0ABDDC97887D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3213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FE5434-280B-4785-86F9-86B76E5982C1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0239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88D45C-BCD0-43BA-83C2-F6F0B37895D4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6206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3C1669-8B1C-4123-9784-A18D8F22C4F8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3483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21868B-CDD2-44FA-B5CE-067C1F7F78A1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4561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2175D3-4479-4D47-AB09-1DBF425FA495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3264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D94B3A-2B16-4BF1-B78B-9A711C7495E6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5332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>
            <a:extLst>
              <a:ext uri="{FF2B5EF4-FFF2-40B4-BE49-F238E27FC236}">
                <a16:creationId xmlns:a16="http://schemas.microsoft.com/office/drawing/2014/main" id="{23B832CC-E04A-47A7-966D-475AEA6409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9139" y="2491272"/>
            <a:ext cx="2807036" cy="2804628"/>
          </a:xfrm>
          <a:custGeom>
            <a:avLst/>
            <a:gdLst>
              <a:gd name="connsiteX0" fmla="*/ 1406866 w 2807036"/>
              <a:gd name="connsiteY0" fmla="*/ 0 h 2804628"/>
              <a:gd name="connsiteX1" fmla="*/ 2061159 w 2807036"/>
              <a:gd name="connsiteY1" fmla="*/ 271017 h 2804628"/>
              <a:gd name="connsiteX2" fmla="*/ 2542705 w 2807036"/>
              <a:gd name="connsiteY2" fmla="*/ 752562 h 2804628"/>
              <a:gd name="connsiteX3" fmla="*/ 2796783 w 2807036"/>
              <a:gd name="connsiteY3" fmla="*/ 1230127 h 2804628"/>
              <a:gd name="connsiteX4" fmla="*/ 2807036 w 2807036"/>
              <a:gd name="connsiteY4" fmla="*/ 1301178 h 2804628"/>
              <a:gd name="connsiteX5" fmla="*/ 2807036 w 2807036"/>
              <a:gd name="connsiteY5" fmla="*/ 1512532 h 2804628"/>
              <a:gd name="connsiteX6" fmla="*/ 2796783 w 2807036"/>
              <a:gd name="connsiteY6" fmla="*/ 1583584 h 2804628"/>
              <a:gd name="connsiteX7" fmla="*/ 2542705 w 2807036"/>
              <a:gd name="connsiteY7" fmla="*/ 2061148 h 2804628"/>
              <a:gd name="connsiteX8" fmla="*/ 2061149 w 2807036"/>
              <a:gd name="connsiteY8" fmla="*/ 2542704 h 2804628"/>
              <a:gd name="connsiteX9" fmla="*/ 1583585 w 2807036"/>
              <a:gd name="connsiteY9" fmla="*/ 2796782 h 2804628"/>
              <a:gd name="connsiteX10" fmla="*/ 1529213 w 2807036"/>
              <a:gd name="connsiteY10" fmla="*/ 2804628 h 2804628"/>
              <a:gd name="connsiteX11" fmla="*/ 1284499 w 2807036"/>
              <a:gd name="connsiteY11" fmla="*/ 2804628 h 2804628"/>
              <a:gd name="connsiteX12" fmla="*/ 1230128 w 2807036"/>
              <a:gd name="connsiteY12" fmla="*/ 2796782 h 2804628"/>
              <a:gd name="connsiteX13" fmla="*/ 752563 w 2807036"/>
              <a:gd name="connsiteY13" fmla="*/ 2542704 h 2804628"/>
              <a:gd name="connsiteX14" fmla="*/ 271018 w 2807036"/>
              <a:gd name="connsiteY14" fmla="*/ 2061158 h 2804628"/>
              <a:gd name="connsiteX15" fmla="*/ 271018 w 2807036"/>
              <a:gd name="connsiteY15" fmla="*/ 752572 h 2804628"/>
              <a:gd name="connsiteX16" fmla="*/ 752573 w 2807036"/>
              <a:gd name="connsiteY16" fmla="*/ 271017 h 2804628"/>
              <a:gd name="connsiteX17" fmla="*/ 1406866 w 2807036"/>
              <a:gd name="connsiteY17" fmla="*/ 0 h 28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7036" h="2804628">
                <a:moveTo>
                  <a:pt x="1406866" y="0"/>
                </a:moveTo>
                <a:cubicBezTo>
                  <a:pt x="1643674" y="0"/>
                  <a:pt x="1880481" y="90339"/>
                  <a:pt x="2061159" y="271017"/>
                </a:cubicBezTo>
                <a:lnTo>
                  <a:pt x="2542705" y="752562"/>
                </a:lnTo>
                <a:cubicBezTo>
                  <a:pt x="2678213" y="888071"/>
                  <a:pt x="2762906" y="1055152"/>
                  <a:pt x="2796783" y="1230127"/>
                </a:cubicBezTo>
                <a:lnTo>
                  <a:pt x="2807036" y="1301178"/>
                </a:lnTo>
                <a:lnTo>
                  <a:pt x="2807036" y="1512532"/>
                </a:lnTo>
                <a:lnTo>
                  <a:pt x="2796783" y="1583584"/>
                </a:lnTo>
                <a:cubicBezTo>
                  <a:pt x="2762906" y="1758558"/>
                  <a:pt x="2678213" y="1925640"/>
                  <a:pt x="2542705" y="2061148"/>
                </a:cubicBezTo>
                <a:lnTo>
                  <a:pt x="2061149" y="2542704"/>
                </a:lnTo>
                <a:cubicBezTo>
                  <a:pt x="1925641" y="2678212"/>
                  <a:pt x="1758559" y="2762905"/>
                  <a:pt x="1583585" y="2796782"/>
                </a:cubicBezTo>
                <a:lnTo>
                  <a:pt x="1529213" y="2804628"/>
                </a:lnTo>
                <a:lnTo>
                  <a:pt x="1284499" y="2804628"/>
                </a:lnTo>
                <a:lnTo>
                  <a:pt x="1230128" y="2796782"/>
                </a:lnTo>
                <a:cubicBezTo>
                  <a:pt x="1055153" y="2762905"/>
                  <a:pt x="888072" y="2678212"/>
                  <a:pt x="752563" y="2542704"/>
                </a:cubicBezTo>
                <a:lnTo>
                  <a:pt x="271018" y="2061158"/>
                </a:lnTo>
                <a:cubicBezTo>
                  <a:pt x="-90339" y="1699802"/>
                  <a:pt x="-90339" y="1113928"/>
                  <a:pt x="271018" y="752572"/>
                </a:cubicBezTo>
                <a:lnTo>
                  <a:pt x="752573" y="271017"/>
                </a:lnTo>
                <a:cubicBezTo>
                  <a:pt x="933252" y="90339"/>
                  <a:pt x="1170059" y="0"/>
                  <a:pt x="1406866" y="0"/>
                </a:cubicBez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CD2F7B-8103-43CB-9E63-BC1602139BC6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6" name="Полилиния: Фигура 7">
            <a:extLst>
              <a:ext uri="{FF2B5EF4-FFF2-40B4-BE49-F238E27FC236}">
                <a16:creationId xmlns:a16="http://schemas.microsoft.com/office/drawing/2014/main" id="{23B832CC-E04A-47A7-966D-475AEA6409A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25882" y="2491272"/>
            <a:ext cx="2807036" cy="2804628"/>
          </a:xfrm>
          <a:custGeom>
            <a:avLst/>
            <a:gdLst>
              <a:gd name="connsiteX0" fmla="*/ 1406866 w 2807036"/>
              <a:gd name="connsiteY0" fmla="*/ 0 h 2804628"/>
              <a:gd name="connsiteX1" fmla="*/ 2061159 w 2807036"/>
              <a:gd name="connsiteY1" fmla="*/ 271017 h 2804628"/>
              <a:gd name="connsiteX2" fmla="*/ 2542705 w 2807036"/>
              <a:gd name="connsiteY2" fmla="*/ 752562 h 2804628"/>
              <a:gd name="connsiteX3" fmla="*/ 2796783 w 2807036"/>
              <a:gd name="connsiteY3" fmla="*/ 1230127 h 2804628"/>
              <a:gd name="connsiteX4" fmla="*/ 2807036 w 2807036"/>
              <a:gd name="connsiteY4" fmla="*/ 1301178 h 2804628"/>
              <a:gd name="connsiteX5" fmla="*/ 2807036 w 2807036"/>
              <a:gd name="connsiteY5" fmla="*/ 1512532 h 2804628"/>
              <a:gd name="connsiteX6" fmla="*/ 2796783 w 2807036"/>
              <a:gd name="connsiteY6" fmla="*/ 1583584 h 2804628"/>
              <a:gd name="connsiteX7" fmla="*/ 2542705 w 2807036"/>
              <a:gd name="connsiteY7" fmla="*/ 2061148 h 2804628"/>
              <a:gd name="connsiteX8" fmla="*/ 2061149 w 2807036"/>
              <a:gd name="connsiteY8" fmla="*/ 2542704 h 2804628"/>
              <a:gd name="connsiteX9" fmla="*/ 1583585 w 2807036"/>
              <a:gd name="connsiteY9" fmla="*/ 2796782 h 2804628"/>
              <a:gd name="connsiteX10" fmla="*/ 1529213 w 2807036"/>
              <a:gd name="connsiteY10" fmla="*/ 2804628 h 2804628"/>
              <a:gd name="connsiteX11" fmla="*/ 1284499 w 2807036"/>
              <a:gd name="connsiteY11" fmla="*/ 2804628 h 2804628"/>
              <a:gd name="connsiteX12" fmla="*/ 1230128 w 2807036"/>
              <a:gd name="connsiteY12" fmla="*/ 2796782 h 2804628"/>
              <a:gd name="connsiteX13" fmla="*/ 752563 w 2807036"/>
              <a:gd name="connsiteY13" fmla="*/ 2542704 h 2804628"/>
              <a:gd name="connsiteX14" fmla="*/ 271018 w 2807036"/>
              <a:gd name="connsiteY14" fmla="*/ 2061158 h 2804628"/>
              <a:gd name="connsiteX15" fmla="*/ 271018 w 2807036"/>
              <a:gd name="connsiteY15" fmla="*/ 752572 h 2804628"/>
              <a:gd name="connsiteX16" fmla="*/ 752573 w 2807036"/>
              <a:gd name="connsiteY16" fmla="*/ 271017 h 2804628"/>
              <a:gd name="connsiteX17" fmla="*/ 1406866 w 2807036"/>
              <a:gd name="connsiteY17" fmla="*/ 0 h 28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7036" h="2804628">
                <a:moveTo>
                  <a:pt x="1406866" y="0"/>
                </a:moveTo>
                <a:cubicBezTo>
                  <a:pt x="1643674" y="0"/>
                  <a:pt x="1880481" y="90339"/>
                  <a:pt x="2061159" y="271017"/>
                </a:cubicBezTo>
                <a:lnTo>
                  <a:pt x="2542705" y="752562"/>
                </a:lnTo>
                <a:cubicBezTo>
                  <a:pt x="2678213" y="888071"/>
                  <a:pt x="2762906" y="1055152"/>
                  <a:pt x="2796783" y="1230127"/>
                </a:cubicBezTo>
                <a:lnTo>
                  <a:pt x="2807036" y="1301178"/>
                </a:lnTo>
                <a:lnTo>
                  <a:pt x="2807036" y="1512532"/>
                </a:lnTo>
                <a:lnTo>
                  <a:pt x="2796783" y="1583584"/>
                </a:lnTo>
                <a:cubicBezTo>
                  <a:pt x="2762906" y="1758558"/>
                  <a:pt x="2678213" y="1925640"/>
                  <a:pt x="2542705" y="2061148"/>
                </a:cubicBezTo>
                <a:lnTo>
                  <a:pt x="2061149" y="2542704"/>
                </a:lnTo>
                <a:cubicBezTo>
                  <a:pt x="1925641" y="2678212"/>
                  <a:pt x="1758559" y="2762905"/>
                  <a:pt x="1583585" y="2796782"/>
                </a:cubicBezTo>
                <a:lnTo>
                  <a:pt x="1529213" y="2804628"/>
                </a:lnTo>
                <a:lnTo>
                  <a:pt x="1284499" y="2804628"/>
                </a:lnTo>
                <a:lnTo>
                  <a:pt x="1230128" y="2796782"/>
                </a:lnTo>
                <a:cubicBezTo>
                  <a:pt x="1055153" y="2762905"/>
                  <a:pt x="888072" y="2678212"/>
                  <a:pt x="752563" y="2542704"/>
                </a:cubicBezTo>
                <a:lnTo>
                  <a:pt x="271018" y="2061158"/>
                </a:lnTo>
                <a:cubicBezTo>
                  <a:pt x="-90339" y="1699802"/>
                  <a:pt x="-90339" y="1113928"/>
                  <a:pt x="271018" y="752572"/>
                </a:cubicBezTo>
                <a:lnTo>
                  <a:pt x="752573" y="271017"/>
                </a:lnTo>
                <a:cubicBezTo>
                  <a:pt x="933252" y="90339"/>
                  <a:pt x="1170059" y="0"/>
                  <a:pt x="1406866" y="0"/>
                </a:cubicBez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7" name="Полилиния: Фигура 7">
            <a:extLst>
              <a:ext uri="{FF2B5EF4-FFF2-40B4-BE49-F238E27FC236}">
                <a16:creationId xmlns:a16="http://schemas.microsoft.com/office/drawing/2014/main" id="{23B832CC-E04A-47A7-966D-475AEA6409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52396" y="2491272"/>
            <a:ext cx="2807036" cy="2804628"/>
          </a:xfrm>
          <a:custGeom>
            <a:avLst/>
            <a:gdLst>
              <a:gd name="connsiteX0" fmla="*/ 1406866 w 2807036"/>
              <a:gd name="connsiteY0" fmla="*/ 0 h 2804628"/>
              <a:gd name="connsiteX1" fmla="*/ 2061159 w 2807036"/>
              <a:gd name="connsiteY1" fmla="*/ 271017 h 2804628"/>
              <a:gd name="connsiteX2" fmla="*/ 2542705 w 2807036"/>
              <a:gd name="connsiteY2" fmla="*/ 752562 h 2804628"/>
              <a:gd name="connsiteX3" fmla="*/ 2796783 w 2807036"/>
              <a:gd name="connsiteY3" fmla="*/ 1230127 h 2804628"/>
              <a:gd name="connsiteX4" fmla="*/ 2807036 w 2807036"/>
              <a:gd name="connsiteY4" fmla="*/ 1301178 h 2804628"/>
              <a:gd name="connsiteX5" fmla="*/ 2807036 w 2807036"/>
              <a:gd name="connsiteY5" fmla="*/ 1512532 h 2804628"/>
              <a:gd name="connsiteX6" fmla="*/ 2796783 w 2807036"/>
              <a:gd name="connsiteY6" fmla="*/ 1583584 h 2804628"/>
              <a:gd name="connsiteX7" fmla="*/ 2542705 w 2807036"/>
              <a:gd name="connsiteY7" fmla="*/ 2061148 h 2804628"/>
              <a:gd name="connsiteX8" fmla="*/ 2061149 w 2807036"/>
              <a:gd name="connsiteY8" fmla="*/ 2542704 h 2804628"/>
              <a:gd name="connsiteX9" fmla="*/ 1583585 w 2807036"/>
              <a:gd name="connsiteY9" fmla="*/ 2796782 h 2804628"/>
              <a:gd name="connsiteX10" fmla="*/ 1529213 w 2807036"/>
              <a:gd name="connsiteY10" fmla="*/ 2804628 h 2804628"/>
              <a:gd name="connsiteX11" fmla="*/ 1284499 w 2807036"/>
              <a:gd name="connsiteY11" fmla="*/ 2804628 h 2804628"/>
              <a:gd name="connsiteX12" fmla="*/ 1230128 w 2807036"/>
              <a:gd name="connsiteY12" fmla="*/ 2796782 h 2804628"/>
              <a:gd name="connsiteX13" fmla="*/ 752563 w 2807036"/>
              <a:gd name="connsiteY13" fmla="*/ 2542704 h 2804628"/>
              <a:gd name="connsiteX14" fmla="*/ 271018 w 2807036"/>
              <a:gd name="connsiteY14" fmla="*/ 2061158 h 2804628"/>
              <a:gd name="connsiteX15" fmla="*/ 271018 w 2807036"/>
              <a:gd name="connsiteY15" fmla="*/ 752572 h 2804628"/>
              <a:gd name="connsiteX16" fmla="*/ 752573 w 2807036"/>
              <a:gd name="connsiteY16" fmla="*/ 271017 h 2804628"/>
              <a:gd name="connsiteX17" fmla="*/ 1406866 w 2807036"/>
              <a:gd name="connsiteY17" fmla="*/ 0 h 28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7036" h="2804628">
                <a:moveTo>
                  <a:pt x="1406866" y="0"/>
                </a:moveTo>
                <a:cubicBezTo>
                  <a:pt x="1643674" y="0"/>
                  <a:pt x="1880481" y="90339"/>
                  <a:pt x="2061159" y="271017"/>
                </a:cubicBezTo>
                <a:lnTo>
                  <a:pt x="2542705" y="752562"/>
                </a:lnTo>
                <a:cubicBezTo>
                  <a:pt x="2678213" y="888071"/>
                  <a:pt x="2762906" y="1055152"/>
                  <a:pt x="2796783" y="1230127"/>
                </a:cubicBezTo>
                <a:lnTo>
                  <a:pt x="2807036" y="1301178"/>
                </a:lnTo>
                <a:lnTo>
                  <a:pt x="2807036" y="1512532"/>
                </a:lnTo>
                <a:lnTo>
                  <a:pt x="2796783" y="1583584"/>
                </a:lnTo>
                <a:cubicBezTo>
                  <a:pt x="2762906" y="1758558"/>
                  <a:pt x="2678213" y="1925640"/>
                  <a:pt x="2542705" y="2061148"/>
                </a:cubicBezTo>
                <a:lnTo>
                  <a:pt x="2061149" y="2542704"/>
                </a:lnTo>
                <a:cubicBezTo>
                  <a:pt x="1925641" y="2678212"/>
                  <a:pt x="1758559" y="2762905"/>
                  <a:pt x="1583585" y="2796782"/>
                </a:cubicBezTo>
                <a:lnTo>
                  <a:pt x="1529213" y="2804628"/>
                </a:lnTo>
                <a:lnTo>
                  <a:pt x="1284499" y="2804628"/>
                </a:lnTo>
                <a:lnTo>
                  <a:pt x="1230128" y="2796782"/>
                </a:lnTo>
                <a:cubicBezTo>
                  <a:pt x="1055153" y="2762905"/>
                  <a:pt x="888072" y="2678212"/>
                  <a:pt x="752563" y="2542704"/>
                </a:cubicBezTo>
                <a:lnTo>
                  <a:pt x="271018" y="2061158"/>
                </a:lnTo>
                <a:cubicBezTo>
                  <a:pt x="-90339" y="1699802"/>
                  <a:pt x="-90339" y="1113928"/>
                  <a:pt x="271018" y="752572"/>
                </a:cubicBezTo>
                <a:lnTo>
                  <a:pt x="752573" y="271017"/>
                </a:lnTo>
                <a:cubicBezTo>
                  <a:pt x="933252" y="90339"/>
                  <a:pt x="1170059" y="0"/>
                  <a:pt x="1406866" y="0"/>
                </a:cubicBez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9699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83BC01-A590-45B6-A644-D820576B2725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0159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E7D9D7F-03B9-42BC-8A2D-FF7FF951CD6B}" type="datetime1">
              <a:rPr lang="ru-RU" noProof="0" smtClean="0"/>
              <a:t>09.09.2024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428E537-E56B-49CA-B596-52598082FBE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4475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4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1" y="1031845"/>
            <a:ext cx="10516298" cy="1342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Целевые показатели </a:t>
            </a:r>
            <a:br>
              <a:rPr lang="ru-RU" sz="36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36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Дорожной карты с 01 </a:t>
            </a:r>
            <a:r>
              <a:rPr lang="ru-RU" sz="3600" b="1" i="1" dirty="0" smtClean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августа </a:t>
            </a:r>
            <a:r>
              <a:rPr lang="ru-RU" sz="36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2024 года: </a:t>
            </a:r>
            <a:r>
              <a:rPr lang="ru-RU" sz="32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ru-RU" sz="3200" b="1" i="1" dirty="0">
              <a:ln w="6350">
                <a:noFill/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87149" y="2181137"/>
            <a:ext cx="7129506" cy="2710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ru-RU" sz="10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ru-RU" sz="10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b="1" i="1" dirty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*</a:t>
            </a:r>
            <a:r>
              <a:rPr lang="ru-RU" sz="4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Врачи -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135,0</a:t>
            </a: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4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4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*СМП - 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88,0</a:t>
            </a: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4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4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*ММП -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62,1</a:t>
            </a: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4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2" descr="C:\АГАФОНОВА\Презентация\логотипчи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903" y="0"/>
            <a:ext cx="1888849" cy="155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АГАФОНОВА\Презентация\логотипчи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51" y="0"/>
            <a:ext cx="1888849" cy="155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69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542838_TF88930311.potx" id="{A8DF82EE-00B2-4BDE-80BF-BCCE3A249254}" vid="{B8042EC5-BBE1-4A1A-AE83-188B1EEC8D18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Segoe UI Light</vt:lpstr>
      <vt:lpstr>Times New Roman</vt:lpstr>
      <vt:lpstr>Тема Office</vt:lpstr>
      <vt:lpstr>Целевые показатели  Дорожной карты с 01 августа 2024 года: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2024-01-15T04:36:12Z</dcterms:created>
  <dcterms:modified xsi:type="dcterms:W3CDTF">2024-09-09T05:25:47Z</dcterms:modified>
</cp:coreProperties>
</file>