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2" r:id="rId1"/>
  </p:sldMasterIdLst>
  <p:notesMasterIdLst>
    <p:notesMasterId r:id="rId3"/>
  </p:notesMasterIdLst>
  <p:handoutMasterIdLst>
    <p:handoutMasterId r:id="rId4"/>
  </p:handoutMasterIdLst>
  <p:sldIdLst>
    <p:sldId id="273" r:id="rId2"/>
  </p:sldIdLst>
  <p:sldSz cx="12192000" cy="6858000"/>
  <p:notesSz cx="6858000" cy="9144000"/>
  <p:defaultTextStyle>
    <a:defPPr rtl="0"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4" pos="240" userDrawn="1">
          <p15:clr>
            <a:srgbClr val="A4A3A4"/>
          </p15:clr>
        </p15:guide>
        <p15:guide id="6" orient="horz" pos="144" userDrawn="1">
          <p15:clr>
            <a:srgbClr val="A4A3A4"/>
          </p15:clr>
        </p15:guide>
        <p15:guide id="7" orient="horz" pos="4104" userDrawn="1">
          <p15:clr>
            <a:srgbClr val="A4A3A4"/>
          </p15:clr>
        </p15:guide>
        <p15:guide id="8" pos="7440" userDrawn="1">
          <p15:clr>
            <a:srgbClr val="A4A3A4"/>
          </p15:clr>
        </p15:guide>
        <p15:guide id="13" orient="horz" pos="1512" userDrawn="1">
          <p15:clr>
            <a:srgbClr val="A4A3A4"/>
          </p15:clr>
        </p15:guide>
        <p15:guide id="17" orient="horz" pos="2376" userDrawn="1">
          <p15:clr>
            <a:srgbClr val="A4A3A4"/>
          </p15:clr>
        </p15:guide>
        <p15:guide id="18" pos="4824" userDrawn="1">
          <p15:clr>
            <a:srgbClr val="A4A3A4"/>
          </p15:clr>
        </p15:guide>
        <p15:guide id="20" pos="2016" userDrawn="1">
          <p15:clr>
            <a:srgbClr val="A4A3A4"/>
          </p15:clr>
        </p15:guide>
        <p15:guide id="21" orient="horz" pos="1680" userDrawn="1">
          <p15:clr>
            <a:srgbClr val="A4A3A4"/>
          </p15:clr>
        </p15:guide>
        <p15:guide id="22" orient="horz" pos="1008" userDrawn="1">
          <p15:clr>
            <a:srgbClr val="A4A3A4"/>
          </p15:clr>
        </p15:guide>
        <p15:guide id="23" pos="408" userDrawn="1">
          <p15:clr>
            <a:srgbClr val="A4A3A4"/>
          </p15:clr>
        </p15:guide>
        <p15:guide id="24" orient="horz" pos="792" userDrawn="1">
          <p15:clr>
            <a:srgbClr val="A4A3A4"/>
          </p15:clr>
        </p15:guide>
        <p15:guide id="25" orient="horz" pos="2760" userDrawn="1">
          <p15:clr>
            <a:srgbClr val="A4A3A4"/>
          </p15:clr>
        </p15:guide>
        <p15:guide id="26" orient="horz" pos="3024" userDrawn="1">
          <p15:clr>
            <a:srgbClr val="A4A3A4"/>
          </p15:clr>
        </p15:guide>
        <p15:guide id="27" pos="3840" userDrawn="1">
          <p15:clr>
            <a:srgbClr val="A4A3A4"/>
          </p15:clr>
        </p15:guide>
        <p15:guide id="28" orient="horz" pos="22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353F"/>
    <a:srgbClr val="43CDD9"/>
    <a:srgbClr val="667181"/>
    <a:srgbClr val="BABABA"/>
    <a:srgbClr val="DBDBDB"/>
    <a:srgbClr val="85E0E7"/>
    <a:srgbClr val="515A6B"/>
    <a:srgbClr val="AFBBBD"/>
    <a:srgbClr val="8FA0A3"/>
    <a:srgbClr val="5FD6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E3FDE45-AF77-4B5C-9715-49D594BDF05E}" styleName="Светлый стиль 1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BC89EF96-8CEA-46FF-86C4-4CE0E7609802}" styleName="Светлый стиль 3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505E3EF-67EA-436B-97B2-0124C06EBD24}" styleName="Средний стиль 4 —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6408" autoAdjust="0"/>
  </p:normalViewPr>
  <p:slideViewPr>
    <p:cSldViewPr snapToGrid="0" showGuides="1">
      <p:cViewPr varScale="1">
        <p:scale>
          <a:sx n="114" d="100"/>
          <a:sy n="114" d="100"/>
        </p:scale>
        <p:origin x="414" y="114"/>
      </p:cViewPr>
      <p:guideLst>
        <p:guide pos="240"/>
        <p:guide orient="horz" pos="144"/>
        <p:guide orient="horz" pos="4104"/>
        <p:guide pos="7440"/>
        <p:guide orient="horz" pos="1512"/>
        <p:guide orient="horz" pos="2376"/>
        <p:guide pos="4824"/>
        <p:guide pos="2016"/>
        <p:guide orient="horz" pos="1680"/>
        <p:guide orient="horz" pos="1008"/>
        <p:guide pos="408"/>
        <p:guide orient="horz" pos="792"/>
        <p:guide orient="horz" pos="2760"/>
        <p:guide orient="horz" pos="3024"/>
        <p:guide pos="3840"/>
        <p:guide orient="horz" pos="22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3822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B4E3835E-24B0-496B-96EE-067346D27389}" type="datetime1">
              <a:rPr lang="ru-RU" smtClean="0"/>
              <a:t>15.02.2024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u-RU" dirty="0"/>
          </a:p>
        </p:txBody>
      </p:sp>
      <p:sp>
        <p:nvSpPr>
          <p:cNvPr id="5" name="Номер слайда 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D3EBC1D5-B3EF-4A13-8CDE-7F28DE69B96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5901465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u-RU" noProof="0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2ED697-B44C-4067-9866-37A6A4B979E8}" type="datetime1">
              <a:rPr lang="ru-RU" smtClean="0"/>
              <a:pPr/>
              <a:t>15.02.2024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ru-RU" noProof="0" dirty="0"/>
              <a:t>Образец текста</a:t>
            </a:r>
          </a:p>
          <a:p>
            <a:pPr lvl="1" rtl="0"/>
            <a:r>
              <a:rPr lang="ru-RU" noProof="0" dirty="0"/>
              <a:t>Второй уровень</a:t>
            </a:r>
          </a:p>
          <a:p>
            <a:pPr lvl="2" rtl="0"/>
            <a:r>
              <a:rPr lang="ru-RU" noProof="0" dirty="0"/>
              <a:t>Третий уровень</a:t>
            </a:r>
          </a:p>
          <a:p>
            <a:pPr lvl="3" rtl="0"/>
            <a:r>
              <a:rPr lang="ru-RU" noProof="0" dirty="0"/>
              <a:t>Четвертый уровень</a:t>
            </a:r>
          </a:p>
          <a:p>
            <a:pPr lvl="4" rtl="0"/>
            <a:r>
              <a:rPr lang="ru-RU" noProof="0" dirty="0"/>
              <a:t>Пятый уровень</a:t>
            </a:r>
          </a:p>
        </p:txBody>
      </p:sp>
      <p:sp>
        <p:nvSpPr>
          <p:cNvPr id="6" name="Нижний колонтитул 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u-RU" noProof="0" dirty="0"/>
          </a:p>
        </p:txBody>
      </p:sp>
      <p:sp>
        <p:nvSpPr>
          <p:cNvPr id="7" name="Номер слайда 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5FD34AC2-3728-4A8B-B58F-6888FAEC3D20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108617814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 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rtlCol="0" anchor="b"/>
          <a:lstStyle>
            <a:lvl1pPr algn="ctr">
              <a:defRPr sz="6000"/>
            </a:lvl1pPr>
          </a:lstStyle>
          <a:p>
            <a:pPr rtl="0"/>
            <a:r>
              <a:rPr lang="ru-RU" noProof="0"/>
              <a:t>Образец заголовка</a:t>
            </a:r>
            <a:endParaRPr lang="ru-RU" noProof="0" dirty="0"/>
          </a:p>
        </p:txBody>
      </p:sp>
      <p:sp>
        <p:nvSpPr>
          <p:cNvPr id="3" name="Подзаголовок 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 rtlCol="0"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ru-RU" noProof="0"/>
              <a:t>Образец подзаголовка</a:t>
            </a:r>
            <a:endParaRPr lang="ru-RU" noProof="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3ED926C-3983-4EBD-9E2A-A8FC299BBE10}" type="datetime1">
              <a:rPr lang="ru-RU" noProof="0" smtClean="0"/>
              <a:t>15.02.2024</a:t>
            </a:fld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 dirty="0"/>
          </a:p>
        </p:txBody>
      </p:sp>
      <p:sp>
        <p:nvSpPr>
          <p:cNvPr id="6" name="Номер слайда 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428E537-E56B-49CA-B596-52598082FBE8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26350581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 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ru-RU" noProof="0"/>
              <a:t>Образец заголовка</a:t>
            </a:r>
            <a:endParaRPr lang="ru-RU" noProof="0" dirty="0"/>
          </a:p>
        </p:txBody>
      </p:sp>
      <p:sp>
        <p:nvSpPr>
          <p:cNvPr id="3" name="Рисунок 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ru-RU" noProof="0"/>
              <a:t>Вставка рисунка</a:t>
            </a:r>
            <a:endParaRPr lang="ru-RU" noProof="0" dirty="0"/>
          </a:p>
        </p:txBody>
      </p:sp>
      <p:sp>
        <p:nvSpPr>
          <p:cNvPr id="4" name="Текст 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F8A22AC-47C1-4F47-A76D-35CEC9F519B5}" type="datetime1">
              <a:rPr lang="ru-RU" noProof="0" smtClean="0"/>
              <a:t>15.02.2024</a:t>
            </a:fld>
            <a:endParaRPr lang="ru-RU" noProof="0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 dirty="0"/>
          </a:p>
        </p:txBody>
      </p:sp>
      <p:sp>
        <p:nvSpPr>
          <p:cNvPr id="7" name="Номер слайда 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428E537-E56B-49CA-B596-52598082FBE8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27795470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/>
              <a:t>Образец заголовка</a:t>
            </a:r>
            <a:endParaRPr lang="ru-RU" noProof="0" dirty="0"/>
          </a:p>
        </p:txBody>
      </p:sp>
      <p:sp>
        <p:nvSpPr>
          <p:cNvPr id="3" name="Вертикальный текст 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  <a:endParaRPr lang="ru-RU" noProof="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E6A2E8C-46FA-428B-B468-12C757CC4BC2}" type="datetime1">
              <a:rPr lang="ru-RU" noProof="0" smtClean="0"/>
              <a:t>15.02.2024</a:t>
            </a:fld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 dirty="0"/>
          </a:p>
        </p:txBody>
      </p:sp>
      <p:sp>
        <p:nvSpPr>
          <p:cNvPr id="6" name="Номер слайда 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428E537-E56B-49CA-B596-52598082FBE8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4394202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 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 rtlCol="0"/>
          <a:lstStyle/>
          <a:p>
            <a:pPr rtl="0"/>
            <a:r>
              <a:rPr lang="ru-RU" noProof="0"/>
              <a:t>Образец заголовка</a:t>
            </a:r>
            <a:endParaRPr lang="ru-RU" noProof="0" dirty="0"/>
          </a:p>
        </p:txBody>
      </p:sp>
      <p:sp>
        <p:nvSpPr>
          <p:cNvPr id="3" name="Вертикальный текст 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 rtlCol="0"/>
          <a:lstStyle/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  <a:endParaRPr lang="ru-RU" noProof="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178081D-AB76-4C60-897F-0ABDDC97887D}" type="datetime1">
              <a:rPr lang="ru-RU" noProof="0" smtClean="0"/>
              <a:t>15.02.2024</a:t>
            </a:fld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 dirty="0"/>
          </a:p>
        </p:txBody>
      </p:sp>
      <p:sp>
        <p:nvSpPr>
          <p:cNvPr id="6" name="Номер слайда 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428E537-E56B-49CA-B596-52598082FBE8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30321315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 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/>
              <a:t>Образец заголовка</a:t>
            </a:r>
            <a:endParaRPr lang="ru-RU" noProof="0" dirty="0"/>
          </a:p>
        </p:txBody>
      </p:sp>
      <p:sp>
        <p:nvSpPr>
          <p:cNvPr id="3" name="Объект 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  <a:endParaRPr lang="ru-RU" noProof="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5FE5434-280B-4785-86F9-86B76E5982C1}" type="datetime1">
              <a:rPr lang="ru-RU" noProof="0" smtClean="0"/>
              <a:t>15.02.2024</a:t>
            </a:fld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 dirty="0"/>
          </a:p>
        </p:txBody>
      </p:sp>
      <p:sp>
        <p:nvSpPr>
          <p:cNvPr id="6" name="Номер слайда 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428E537-E56B-49CA-B596-52598082FBE8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3302397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 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rtlCol="0" anchor="b"/>
          <a:lstStyle>
            <a:lvl1pPr>
              <a:defRPr sz="6000"/>
            </a:lvl1pPr>
          </a:lstStyle>
          <a:p>
            <a:pPr rtl="0"/>
            <a:r>
              <a:rPr lang="ru-RU" noProof="0"/>
              <a:t>Образец заголовка</a:t>
            </a:r>
            <a:endParaRPr lang="ru-RU" noProof="0" dirty="0"/>
          </a:p>
        </p:txBody>
      </p:sp>
      <p:sp>
        <p:nvSpPr>
          <p:cNvPr id="3" name="Текст 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 rtlCol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B88D45C-BCD0-43BA-83C2-F6F0B37895D4}" type="datetime1">
              <a:rPr lang="ru-RU" noProof="0" smtClean="0"/>
              <a:t>15.02.2024</a:t>
            </a:fld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 dirty="0"/>
          </a:p>
        </p:txBody>
      </p:sp>
      <p:sp>
        <p:nvSpPr>
          <p:cNvPr id="6" name="Номер слайда 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428E537-E56B-49CA-B596-52598082FBE8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1662068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 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 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/>
              <a:t>Образец заголовка</a:t>
            </a:r>
            <a:endParaRPr lang="ru-RU" noProof="0" dirty="0"/>
          </a:p>
        </p:txBody>
      </p:sp>
      <p:sp>
        <p:nvSpPr>
          <p:cNvPr id="3" name="Объект 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 rtlCol="0"/>
          <a:lstStyle/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  <a:endParaRPr lang="ru-RU" noProof="0" dirty="0"/>
          </a:p>
        </p:txBody>
      </p:sp>
      <p:sp>
        <p:nvSpPr>
          <p:cNvPr id="4" name="Объект 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 rtlCol="0"/>
          <a:lstStyle/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  <a:endParaRPr lang="ru-RU" noProof="0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33C1669-8B1C-4123-9784-A18D8F22C4F8}" type="datetime1">
              <a:rPr lang="ru-RU" noProof="0" smtClean="0"/>
              <a:t>15.02.2024</a:t>
            </a:fld>
            <a:endParaRPr lang="ru-RU" noProof="0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 dirty="0"/>
          </a:p>
        </p:txBody>
      </p:sp>
      <p:sp>
        <p:nvSpPr>
          <p:cNvPr id="7" name="Номер слайда 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428E537-E56B-49CA-B596-52598082FBE8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20348359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 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 rtlCol="0"/>
          <a:lstStyle/>
          <a:p>
            <a:pPr rtl="0"/>
            <a:r>
              <a:rPr lang="ru-RU" noProof="0"/>
              <a:t>Образец заголовка</a:t>
            </a:r>
            <a:endParaRPr lang="ru-RU" noProof="0" dirty="0"/>
          </a:p>
        </p:txBody>
      </p:sp>
      <p:sp>
        <p:nvSpPr>
          <p:cNvPr id="3" name="Текст 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4" name="Объект 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 rtlCol="0"/>
          <a:lstStyle/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  <a:endParaRPr lang="ru-RU" noProof="0" dirty="0"/>
          </a:p>
        </p:txBody>
      </p:sp>
      <p:sp>
        <p:nvSpPr>
          <p:cNvPr id="5" name="Текст 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6" name="Объект 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 rtlCol="0"/>
          <a:lstStyle/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  <a:endParaRPr lang="ru-RU" noProof="0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121868B-CDD2-44FA-B5CE-067C1F7F78A1}" type="datetime1">
              <a:rPr lang="ru-RU" noProof="0" smtClean="0"/>
              <a:t>15.02.2024</a:t>
            </a:fld>
            <a:endParaRPr lang="ru-RU" noProof="0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 dirty="0"/>
          </a:p>
        </p:txBody>
      </p:sp>
      <p:sp>
        <p:nvSpPr>
          <p:cNvPr id="9" name="Номер слайда 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428E537-E56B-49CA-B596-52598082FBE8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16456189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 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/>
              <a:t>Образец заголовка</a:t>
            </a:r>
            <a:endParaRPr lang="ru-RU" noProof="0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A2175D3-4479-4D47-AB09-1DBF425FA495}" type="datetime1">
              <a:rPr lang="ru-RU" noProof="0" smtClean="0"/>
              <a:t>15.02.2024</a:t>
            </a:fld>
            <a:endParaRPr lang="ru-RU" noProof="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 dirty="0"/>
          </a:p>
        </p:txBody>
      </p:sp>
      <p:sp>
        <p:nvSpPr>
          <p:cNvPr id="5" name="Номер слайда 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428E537-E56B-49CA-B596-52598082FBE8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14326417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AD94B3A-2B16-4BF1-B78B-9A711C7495E6}" type="datetime1">
              <a:rPr lang="ru-RU" noProof="0" smtClean="0"/>
              <a:t>15.02.2024</a:t>
            </a:fld>
            <a:endParaRPr lang="ru-RU" noProof="0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 dirty="0"/>
          </a:p>
        </p:txBody>
      </p:sp>
      <p:sp>
        <p:nvSpPr>
          <p:cNvPr id="4" name="Номер слайда 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428E537-E56B-49CA-B596-52598082FBE8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7533288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Пуст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Рисунок 7">
            <a:extLst>
              <a:ext uri="{FF2B5EF4-FFF2-40B4-BE49-F238E27FC236}">
                <a16:creationId xmlns:a16="http://schemas.microsoft.com/office/drawing/2014/main" id="{23B832CC-E04A-47A7-966D-475AEA6409AB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689139" y="2491272"/>
            <a:ext cx="2807036" cy="2804628"/>
          </a:xfrm>
          <a:custGeom>
            <a:avLst/>
            <a:gdLst>
              <a:gd name="connsiteX0" fmla="*/ 1406866 w 2807036"/>
              <a:gd name="connsiteY0" fmla="*/ 0 h 2804628"/>
              <a:gd name="connsiteX1" fmla="*/ 2061159 w 2807036"/>
              <a:gd name="connsiteY1" fmla="*/ 271017 h 2804628"/>
              <a:gd name="connsiteX2" fmla="*/ 2542705 w 2807036"/>
              <a:gd name="connsiteY2" fmla="*/ 752562 h 2804628"/>
              <a:gd name="connsiteX3" fmla="*/ 2796783 w 2807036"/>
              <a:gd name="connsiteY3" fmla="*/ 1230127 h 2804628"/>
              <a:gd name="connsiteX4" fmla="*/ 2807036 w 2807036"/>
              <a:gd name="connsiteY4" fmla="*/ 1301178 h 2804628"/>
              <a:gd name="connsiteX5" fmla="*/ 2807036 w 2807036"/>
              <a:gd name="connsiteY5" fmla="*/ 1512532 h 2804628"/>
              <a:gd name="connsiteX6" fmla="*/ 2796783 w 2807036"/>
              <a:gd name="connsiteY6" fmla="*/ 1583584 h 2804628"/>
              <a:gd name="connsiteX7" fmla="*/ 2542705 w 2807036"/>
              <a:gd name="connsiteY7" fmla="*/ 2061148 h 2804628"/>
              <a:gd name="connsiteX8" fmla="*/ 2061149 w 2807036"/>
              <a:gd name="connsiteY8" fmla="*/ 2542704 h 2804628"/>
              <a:gd name="connsiteX9" fmla="*/ 1583585 w 2807036"/>
              <a:gd name="connsiteY9" fmla="*/ 2796782 h 2804628"/>
              <a:gd name="connsiteX10" fmla="*/ 1529213 w 2807036"/>
              <a:gd name="connsiteY10" fmla="*/ 2804628 h 2804628"/>
              <a:gd name="connsiteX11" fmla="*/ 1284499 w 2807036"/>
              <a:gd name="connsiteY11" fmla="*/ 2804628 h 2804628"/>
              <a:gd name="connsiteX12" fmla="*/ 1230128 w 2807036"/>
              <a:gd name="connsiteY12" fmla="*/ 2796782 h 2804628"/>
              <a:gd name="connsiteX13" fmla="*/ 752563 w 2807036"/>
              <a:gd name="connsiteY13" fmla="*/ 2542704 h 2804628"/>
              <a:gd name="connsiteX14" fmla="*/ 271018 w 2807036"/>
              <a:gd name="connsiteY14" fmla="*/ 2061158 h 2804628"/>
              <a:gd name="connsiteX15" fmla="*/ 271018 w 2807036"/>
              <a:gd name="connsiteY15" fmla="*/ 752572 h 2804628"/>
              <a:gd name="connsiteX16" fmla="*/ 752573 w 2807036"/>
              <a:gd name="connsiteY16" fmla="*/ 271017 h 2804628"/>
              <a:gd name="connsiteX17" fmla="*/ 1406866 w 2807036"/>
              <a:gd name="connsiteY17" fmla="*/ 0 h 28046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807036" h="2804628">
                <a:moveTo>
                  <a:pt x="1406866" y="0"/>
                </a:moveTo>
                <a:cubicBezTo>
                  <a:pt x="1643674" y="0"/>
                  <a:pt x="1880481" y="90339"/>
                  <a:pt x="2061159" y="271017"/>
                </a:cubicBezTo>
                <a:lnTo>
                  <a:pt x="2542705" y="752562"/>
                </a:lnTo>
                <a:cubicBezTo>
                  <a:pt x="2678213" y="888071"/>
                  <a:pt x="2762906" y="1055152"/>
                  <a:pt x="2796783" y="1230127"/>
                </a:cubicBezTo>
                <a:lnTo>
                  <a:pt x="2807036" y="1301178"/>
                </a:lnTo>
                <a:lnTo>
                  <a:pt x="2807036" y="1512532"/>
                </a:lnTo>
                <a:lnTo>
                  <a:pt x="2796783" y="1583584"/>
                </a:lnTo>
                <a:cubicBezTo>
                  <a:pt x="2762906" y="1758558"/>
                  <a:pt x="2678213" y="1925640"/>
                  <a:pt x="2542705" y="2061148"/>
                </a:cubicBezTo>
                <a:lnTo>
                  <a:pt x="2061149" y="2542704"/>
                </a:lnTo>
                <a:cubicBezTo>
                  <a:pt x="1925641" y="2678212"/>
                  <a:pt x="1758559" y="2762905"/>
                  <a:pt x="1583585" y="2796782"/>
                </a:cubicBezTo>
                <a:lnTo>
                  <a:pt x="1529213" y="2804628"/>
                </a:lnTo>
                <a:lnTo>
                  <a:pt x="1284499" y="2804628"/>
                </a:lnTo>
                <a:lnTo>
                  <a:pt x="1230128" y="2796782"/>
                </a:lnTo>
                <a:cubicBezTo>
                  <a:pt x="1055153" y="2762905"/>
                  <a:pt x="888072" y="2678212"/>
                  <a:pt x="752563" y="2542704"/>
                </a:cubicBezTo>
                <a:lnTo>
                  <a:pt x="271018" y="2061158"/>
                </a:lnTo>
                <a:cubicBezTo>
                  <a:pt x="-90339" y="1699802"/>
                  <a:pt x="-90339" y="1113928"/>
                  <a:pt x="271018" y="752572"/>
                </a:cubicBezTo>
                <a:lnTo>
                  <a:pt x="752573" y="271017"/>
                </a:lnTo>
                <a:cubicBezTo>
                  <a:pt x="933252" y="90339"/>
                  <a:pt x="1170059" y="0"/>
                  <a:pt x="1406866" y="0"/>
                </a:cubicBezTo>
                <a:close/>
              </a:path>
            </a:pathLst>
          </a:custGeom>
        </p:spPr>
        <p:txBody>
          <a:bodyPr wrap="square" rtlCol="0">
            <a:noAutofit/>
          </a:bodyPr>
          <a:lstStyle/>
          <a:p>
            <a:pPr rtl="0"/>
            <a:r>
              <a:rPr lang="ru-RU" noProof="0"/>
              <a:t>Вставка рисунка</a:t>
            </a:r>
            <a:endParaRPr lang="ru-RU" noProof="0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7CD2F7B-8103-43CB-9E63-BC1602139BC6}" type="datetime1">
              <a:rPr lang="ru-RU" noProof="0" smtClean="0"/>
              <a:t>15.02.2024</a:t>
            </a:fld>
            <a:endParaRPr lang="ru-RU" noProof="0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 dirty="0"/>
          </a:p>
        </p:txBody>
      </p:sp>
      <p:sp>
        <p:nvSpPr>
          <p:cNvPr id="4" name="Номер слайда 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428E537-E56B-49CA-B596-52598082FBE8}" type="slidenum">
              <a:rPr lang="ru-RU" noProof="0" smtClean="0"/>
              <a:t>‹#›</a:t>
            </a:fld>
            <a:endParaRPr lang="ru-RU" noProof="0" dirty="0"/>
          </a:p>
        </p:txBody>
      </p:sp>
      <p:sp>
        <p:nvSpPr>
          <p:cNvPr id="6" name="Полилиния: Фигура 7">
            <a:extLst>
              <a:ext uri="{FF2B5EF4-FFF2-40B4-BE49-F238E27FC236}">
                <a16:creationId xmlns:a16="http://schemas.microsoft.com/office/drawing/2014/main" id="{23B832CC-E04A-47A7-966D-475AEA6409AB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1125882" y="2491272"/>
            <a:ext cx="2807036" cy="2804628"/>
          </a:xfrm>
          <a:custGeom>
            <a:avLst/>
            <a:gdLst>
              <a:gd name="connsiteX0" fmla="*/ 1406866 w 2807036"/>
              <a:gd name="connsiteY0" fmla="*/ 0 h 2804628"/>
              <a:gd name="connsiteX1" fmla="*/ 2061159 w 2807036"/>
              <a:gd name="connsiteY1" fmla="*/ 271017 h 2804628"/>
              <a:gd name="connsiteX2" fmla="*/ 2542705 w 2807036"/>
              <a:gd name="connsiteY2" fmla="*/ 752562 h 2804628"/>
              <a:gd name="connsiteX3" fmla="*/ 2796783 w 2807036"/>
              <a:gd name="connsiteY3" fmla="*/ 1230127 h 2804628"/>
              <a:gd name="connsiteX4" fmla="*/ 2807036 w 2807036"/>
              <a:gd name="connsiteY4" fmla="*/ 1301178 h 2804628"/>
              <a:gd name="connsiteX5" fmla="*/ 2807036 w 2807036"/>
              <a:gd name="connsiteY5" fmla="*/ 1512532 h 2804628"/>
              <a:gd name="connsiteX6" fmla="*/ 2796783 w 2807036"/>
              <a:gd name="connsiteY6" fmla="*/ 1583584 h 2804628"/>
              <a:gd name="connsiteX7" fmla="*/ 2542705 w 2807036"/>
              <a:gd name="connsiteY7" fmla="*/ 2061148 h 2804628"/>
              <a:gd name="connsiteX8" fmla="*/ 2061149 w 2807036"/>
              <a:gd name="connsiteY8" fmla="*/ 2542704 h 2804628"/>
              <a:gd name="connsiteX9" fmla="*/ 1583585 w 2807036"/>
              <a:gd name="connsiteY9" fmla="*/ 2796782 h 2804628"/>
              <a:gd name="connsiteX10" fmla="*/ 1529213 w 2807036"/>
              <a:gd name="connsiteY10" fmla="*/ 2804628 h 2804628"/>
              <a:gd name="connsiteX11" fmla="*/ 1284499 w 2807036"/>
              <a:gd name="connsiteY11" fmla="*/ 2804628 h 2804628"/>
              <a:gd name="connsiteX12" fmla="*/ 1230128 w 2807036"/>
              <a:gd name="connsiteY12" fmla="*/ 2796782 h 2804628"/>
              <a:gd name="connsiteX13" fmla="*/ 752563 w 2807036"/>
              <a:gd name="connsiteY13" fmla="*/ 2542704 h 2804628"/>
              <a:gd name="connsiteX14" fmla="*/ 271018 w 2807036"/>
              <a:gd name="connsiteY14" fmla="*/ 2061158 h 2804628"/>
              <a:gd name="connsiteX15" fmla="*/ 271018 w 2807036"/>
              <a:gd name="connsiteY15" fmla="*/ 752572 h 2804628"/>
              <a:gd name="connsiteX16" fmla="*/ 752573 w 2807036"/>
              <a:gd name="connsiteY16" fmla="*/ 271017 h 2804628"/>
              <a:gd name="connsiteX17" fmla="*/ 1406866 w 2807036"/>
              <a:gd name="connsiteY17" fmla="*/ 0 h 28046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807036" h="2804628">
                <a:moveTo>
                  <a:pt x="1406866" y="0"/>
                </a:moveTo>
                <a:cubicBezTo>
                  <a:pt x="1643674" y="0"/>
                  <a:pt x="1880481" y="90339"/>
                  <a:pt x="2061159" y="271017"/>
                </a:cubicBezTo>
                <a:lnTo>
                  <a:pt x="2542705" y="752562"/>
                </a:lnTo>
                <a:cubicBezTo>
                  <a:pt x="2678213" y="888071"/>
                  <a:pt x="2762906" y="1055152"/>
                  <a:pt x="2796783" y="1230127"/>
                </a:cubicBezTo>
                <a:lnTo>
                  <a:pt x="2807036" y="1301178"/>
                </a:lnTo>
                <a:lnTo>
                  <a:pt x="2807036" y="1512532"/>
                </a:lnTo>
                <a:lnTo>
                  <a:pt x="2796783" y="1583584"/>
                </a:lnTo>
                <a:cubicBezTo>
                  <a:pt x="2762906" y="1758558"/>
                  <a:pt x="2678213" y="1925640"/>
                  <a:pt x="2542705" y="2061148"/>
                </a:cubicBezTo>
                <a:lnTo>
                  <a:pt x="2061149" y="2542704"/>
                </a:lnTo>
                <a:cubicBezTo>
                  <a:pt x="1925641" y="2678212"/>
                  <a:pt x="1758559" y="2762905"/>
                  <a:pt x="1583585" y="2796782"/>
                </a:cubicBezTo>
                <a:lnTo>
                  <a:pt x="1529213" y="2804628"/>
                </a:lnTo>
                <a:lnTo>
                  <a:pt x="1284499" y="2804628"/>
                </a:lnTo>
                <a:lnTo>
                  <a:pt x="1230128" y="2796782"/>
                </a:lnTo>
                <a:cubicBezTo>
                  <a:pt x="1055153" y="2762905"/>
                  <a:pt x="888072" y="2678212"/>
                  <a:pt x="752563" y="2542704"/>
                </a:cubicBezTo>
                <a:lnTo>
                  <a:pt x="271018" y="2061158"/>
                </a:lnTo>
                <a:cubicBezTo>
                  <a:pt x="-90339" y="1699802"/>
                  <a:pt x="-90339" y="1113928"/>
                  <a:pt x="271018" y="752572"/>
                </a:cubicBezTo>
                <a:lnTo>
                  <a:pt x="752573" y="271017"/>
                </a:lnTo>
                <a:cubicBezTo>
                  <a:pt x="933252" y="90339"/>
                  <a:pt x="1170059" y="0"/>
                  <a:pt x="1406866" y="0"/>
                </a:cubicBezTo>
                <a:close/>
              </a:path>
            </a:pathLst>
          </a:custGeom>
        </p:spPr>
        <p:txBody>
          <a:bodyPr wrap="square" rtlCol="0">
            <a:noAutofit/>
          </a:bodyPr>
          <a:lstStyle/>
          <a:p>
            <a:pPr rtl="0"/>
            <a:r>
              <a:rPr lang="ru-RU" noProof="0"/>
              <a:t>Вставка рисунка</a:t>
            </a:r>
            <a:endParaRPr lang="ru-RU" noProof="0" dirty="0"/>
          </a:p>
        </p:txBody>
      </p:sp>
      <p:sp>
        <p:nvSpPr>
          <p:cNvPr id="7" name="Полилиния: Фигура 7">
            <a:extLst>
              <a:ext uri="{FF2B5EF4-FFF2-40B4-BE49-F238E27FC236}">
                <a16:creationId xmlns:a16="http://schemas.microsoft.com/office/drawing/2014/main" id="{23B832CC-E04A-47A7-966D-475AEA6409A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8252396" y="2491272"/>
            <a:ext cx="2807036" cy="2804628"/>
          </a:xfrm>
          <a:custGeom>
            <a:avLst/>
            <a:gdLst>
              <a:gd name="connsiteX0" fmla="*/ 1406866 w 2807036"/>
              <a:gd name="connsiteY0" fmla="*/ 0 h 2804628"/>
              <a:gd name="connsiteX1" fmla="*/ 2061159 w 2807036"/>
              <a:gd name="connsiteY1" fmla="*/ 271017 h 2804628"/>
              <a:gd name="connsiteX2" fmla="*/ 2542705 w 2807036"/>
              <a:gd name="connsiteY2" fmla="*/ 752562 h 2804628"/>
              <a:gd name="connsiteX3" fmla="*/ 2796783 w 2807036"/>
              <a:gd name="connsiteY3" fmla="*/ 1230127 h 2804628"/>
              <a:gd name="connsiteX4" fmla="*/ 2807036 w 2807036"/>
              <a:gd name="connsiteY4" fmla="*/ 1301178 h 2804628"/>
              <a:gd name="connsiteX5" fmla="*/ 2807036 w 2807036"/>
              <a:gd name="connsiteY5" fmla="*/ 1512532 h 2804628"/>
              <a:gd name="connsiteX6" fmla="*/ 2796783 w 2807036"/>
              <a:gd name="connsiteY6" fmla="*/ 1583584 h 2804628"/>
              <a:gd name="connsiteX7" fmla="*/ 2542705 w 2807036"/>
              <a:gd name="connsiteY7" fmla="*/ 2061148 h 2804628"/>
              <a:gd name="connsiteX8" fmla="*/ 2061149 w 2807036"/>
              <a:gd name="connsiteY8" fmla="*/ 2542704 h 2804628"/>
              <a:gd name="connsiteX9" fmla="*/ 1583585 w 2807036"/>
              <a:gd name="connsiteY9" fmla="*/ 2796782 h 2804628"/>
              <a:gd name="connsiteX10" fmla="*/ 1529213 w 2807036"/>
              <a:gd name="connsiteY10" fmla="*/ 2804628 h 2804628"/>
              <a:gd name="connsiteX11" fmla="*/ 1284499 w 2807036"/>
              <a:gd name="connsiteY11" fmla="*/ 2804628 h 2804628"/>
              <a:gd name="connsiteX12" fmla="*/ 1230128 w 2807036"/>
              <a:gd name="connsiteY12" fmla="*/ 2796782 h 2804628"/>
              <a:gd name="connsiteX13" fmla="*/ 752563 w 2807036"/>
              <a:gd name="connsiteY13" fmla="*/ 2542704 h 2804628"/>
              <a:gd name="connsiteX14" fmla="*/ 271018 w 2807036"/>
              <a:gd name="connsiteY14" fmla="*/ 2061158 h 2804628"/>
              <a:gd name="connsiteX15" fmla="*/ 271018 w 2807036"/>
              <a:gd name="connsiteY15" fmla="*/ 752572 h 2804628"/>
              <a:gd name="connsiteX16" fmla="*/ 752573 w 2807036"/>
              <a:gd name="connsiteY16" fmla="*/ 271017 h 2804628"/>
              <a:gd name="connsiteX17" fmla="*/ 1406866 w 2807036"/>
              <a:gd name="connsiteY17" fmla="*/ 0 h 28046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807036" h="2804628">
                <a:moveTo>
                  <a:pt x="1406866" y="0"/>
                </a:moveTo>
                <a:cubicBezTo>
                  <a:pt x="1643674" y="0"/>
                  <a:pt x="1880481" y="90339"/>
                  <a:pt x="2061159" y="271017"/>
                </a:cubicBezTo>
                <a:lnTo>
                  <a:pt x="2542705" y="752562"/>
                </a:lnTo>
                <a:cubicBezTo>
                  <a:pt x="2678213" y="888071"/>
                  <a:pt x="2762906" y="1055152"/>
                  <a:pt x="2796783" y="1230127"/>
                </a:cubicBezTo>
                <a:lnTo>
                  <a:pt x="2807036" y="1301178"/>
                </a:lnTo>
                <a:lnTo>
                  <a:pt x="2807036" y="1512532"/>
                </a:lnTo>
                <a:lnTo>
                  <a:pt x="2796783" y="1583584"/>
                </a:lnTo>
                <a:cubicBezTo>
                  <a:pt x="2762906" y="1758558"/>
                  <a:pt x="2678213" y="1925640"/>
                  <a:pt x="2542705" y="2061148"/>
                </a:cubicBezTo>
                <a:lnTo>
                  <a:pt x="2061149" y="2542704"/>
                </a:lnTo>
                <a:cubicBezTo>
                  <a:pt x="1925641" y="2678212"/>
                  <a:pt x="1758559" y="2762905"/>
                  <a:pt x="1583585" y="2796782"/>
                </a:cubicBezTo>
                <a:lnTo>
                  <a:pt x="1529213" y="2804628"/>
                </a:lnTo>
                <a:lnTo>
                  <a:pt x="1284499" y="2804628"/>
                </a:lnTo>
                <a:lnTo>
                  <a:pt x="1230128" y="2796782"/>
                </a:lnTo>
                <a:cubicBezTo>
                  <a:pt x="1055153" y="2762905"/>
                  <a:pt x="888072" y="2678212"/>
                  <a:pt x="752563" y="2542704"/>
                </a:cubicBezTo>
                <a:lnTo>
                  <a:pt x="271018" y="2061158"/>
                </a:lnTo>
                <a:cubicBezTo>
                  <a:pt x="-90339" y="1699802"/>
                  <a:pt x="-90339" y="1113928"/>
                  <a:pt x="271018" y="752572"/>
                </a:cubicBezTo>
                <a:lnTo>
                  <a:pt x="752573" y="271017"/>
                </a:lnTo>
                <a:cubicBezTo>
                  <a:pt x="933252" y="90339"/>
                  <a:pt x="1170059" y="0"/>
                  <a:pt x="1406866" y="0"/>
                </a:cubicBezTo>
                <a:close/>
              </a:path>
            </a:pathLst>
          </a:custGeom>
        </p:spPr>
        <p:txBody>
          <a:bodyPr wrap="square" rtlCol="0">
            <a:noAutofit/>
          </a:bodyPr>
          <a:lstStyle/>
          <a:p>
            <a:pPr rtl="0"/>
            <a:r>
              <a:rPr lang="ru-RU" noProof="0"/>
              <a:t>Вставка рисунка</a:t>
            </a:r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1596995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 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ru-RU" noProof="0"/>
              <a:t>Образец заголовка</a:t>
            </a:r>
            <a:endParaRPr lang="ru-RU" noProof="0" dirty="0"/>
          </a:p>
        </p:txBody>
      </p:sp>
      <p:sp>
        <p:nvSpPr>
          <p:cNvPr id="3" name="Объект 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  <a:endParaRPr lang="ru-RU" noProof="0" dirty="0"/>
          </a:p>
        </p:txBody>
      </p:sp>
      <p:sp>
        <p:nvSpPr>
          <p:cNvPr id="4" name="Текст 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283BC01-A590-45B6-A644-D820576B2725}" type="datetime1">
              <a:rPr lang="ru-RU" noProof="0" smtClean="0"/>
              <a:t>15.02.2024</a:t>
            </a:fld>
            <a:endParaRPr lang="ru-RU" noProof="0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 dirty="0"/>
          </a:p>
        </p:txBody>
      </p:sp>
      <p:sp>
        <p:nvSpPr>
          <p:cNvPr id="7" name="Номер слайда 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428E537-E56B-49CA-B596-52598082FBE8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40015944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ru-RU" noProof="0" dirty="0"/>
              <a:t>Стиль образца заголовка</a:t>
            </a:r>
          </a:p>
        </p:txBody>
      </p:sp>
      <p:sp>
        <p:nvSpPr>
          <p:cNvPr id="3" name="Текст 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ru-RU" noProof="0" dirty="0"/>
              <a:t>Образец текста</a:t>
            </a:r>
          </a:p>
          <a:p>
            <a:pPr lvl="1" rtl="0"/>
            <a:r>
              <a:rPr lang="ru-RU" noProof="0" dirty="0"/>
              <a:t>Второй уровень</a:t>
            </a:r>
          </a:p>
          <a:p>
            <a:pPr lvl="2" rtl="0"/>
            <a:r>
              <a:rPr lang="ru-RU" noProof="0" dirty="0"/>
              <a:t>Третий уровень</a:t>
            </a:r>
          </a:p>
          <a:p>
            <a:pPr lvl="3" rtl="0"/>
            <a:r>
              <a:rPr lang="ru-RU" noProof="0" dirty="0"/>
              <a:t>Четвертый уровень</a:t>
            </a:r>
          </a:p>
          <a:p>
            <a:pPr lvl="4" rtl="0"/>
            <a:r>
              <a:rPr lang="ru-RU" noProof="0" dirty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6E7D9D7F-03B9-42BC-8A2D-FF7FF951CD6B}" type="datetime1">
              <a:rPr lang="ru-RU" noProof="0" smtClean="0"/>
              <a:t>15.02.2024</a:t>
            </a:fld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ru-RU" noProof="0" dirty="0"/>
          </a:p>
        </p:txBody>
      </p:sp>
      <p:sp>
        <p:nvSpPr>
          <p:cNvPr id="6" name="Номер слайда 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A428E537-E56B-49CA-B596-52598082FBE8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28447593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4" r:id="rId8"/>
    <p:sldLayoutId id="2147483680" r:id="rId9"/>
    <p:sldLayoutId id="2147483681" r:id="rId10"/>
    <p:sldLayoutId id="2147483682" r:id="rId11"/>
    <p:sldLayoutId id="2147483683" r:id="rId12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81001" y="1031845"/>
            <a:ext cx="10516298" cy="1342239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ru-RU" sz="3600" b="1" i="1" dirty="0">
                <a:ln w="6350">
                  <a:noFill/>
                </a:ln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itchFamily="18" charset="0"/>
              </a:rPr>
              <a:t>Целевые показатели </a:t>
            </a:r>
            <a:br>
              <a:rPr lang="ru-RU" sz="3600" b="1" i="1" dirty="0">
                <a:ln w="6350">
                  <a:noFill/>
                </a:ln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itchFamily="18" charset="0"/>
              </a:rPr>
            </a:br>
            <a:r>
              <a:rPr lang="ru-RU" sz="3600" b="1" i="1" dirty="0">
                <a:ln w="6350">
                  <a:noFill/>
                </a:ln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itchFamily="18" charset="0"/>
              </a:rPr>
              <a:t>Дорожной карты с 01 февраля 2024 года: </a:t>
            </a:r>
            <a:br>
              <a:rPr lang="ru-RU" sz="3200" b="1" i="1" dirty="0">
                <a:ln w="6350">
                  <a:noFill/>
                </a:ln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itchFamily="18" charset="0"/>
              </a:rPr>
            </a:br>
            <a:endParaRPr lang="ru-RU" sz="3200" b="1" i="1" dirty="0">
              <a:ln w="6350">
                <a:noFill/>
              </a:ln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087149" y="2181137"/>
            <a:ext cx="7129506" cy="27104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ru-RU" sz="1000" b="1" i="1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ru-RU" sz="1000" b="1" i="1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ru-RU" sz="3600" b="1" i="1" dirty="0">
                <a:ln w="6350">
                  <a:noFill/>
                </a:ln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itchFamily="18" charset="0"/>
              </a:rPr>
              <a:t>*</a:t>
            </a:r>
            <a:r>
              <a:rPr lang="ru-RU" sz="4400" b="1" i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Врачи - </a:t>
            </a:r>
            <a:r>
              <a:rPr lang="ru-RU" sz="4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130,0</a:t>
            </a:r>
            <a:r>
              <a:rPr lang="ru-RU" sz="4400" b="1" i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b="1" i="1" dirty="0" err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тыс.руб</a:t>
            </a:r>
            <a:r>
              <a:rPr lang="ru-RU" sz="4400" b="1" i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ru-RU" sz="4400" b="1" i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*СМП -  </a:t>
            </a:r>
            <a:r>
              <a:rPr lang="ru-RU" sz="4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82,4</a:t>
            </a:r>
            <a:r>
              <a:rPr lang="ru-RU" sz="4400" b="1" i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b="1" i="1" dirty="0" err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тыс.руб</a:t>
            </a:r>
            <a:r>
              <a:rPr lang="ru-RU" sz="4400" b="1" i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ru-RU" sz="4400" b="1" i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*ММП - </a:t>
            </a:r>
            <a:r>
              <a:rPr lang="ru-RU" sz="4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60,9</a:t>
            </a:r>
            <a:r>
              <a:rPr lang="ru-RU" sz="4400" b="1" i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b="1" i="1" dirty="0" err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тыс.руб</a:t>
            </a:r>
            <a:r>
              <a:rPr lang="ru-RU" sz="4400" b="1" i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pic>
        <p:nvPicPr>
          <p:cNvPr id="5" name="Picture 2" descr="C:\АГАФОНОВА\Презентация\логотипчик-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59903" y="0"/>
            <a:ext cx="1888849" cy="15513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АГАФОНОВА\Презентация\логотипчик-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03151" y="0"/>
            <a:ext cx="1888849" cy="15513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086955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Modern 01">
      <a:majorFont>
        <a:latin typeface="Century Gothic"/>
        <a:ea typeface=""/>
        <a:cs typeface=""/>
      </a:majorFont>
      <a:minorFont>
        <a:latin typeface="Segoe UI Light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37542838_TF88930311.potx" id="{A8DF82EE-00B2-4BDE-80BF-BCCE3A249254}" vid="{B8042EC5-BBE1-4A1A-AE83-188B1EEC8D18}"/>
    </a:ext>
  </a:extLst>
</a:theme>
</file>

<file path=ppt/theme/theme2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Презентация на основе данных от компании 24Slides</Template>
  <TotalTime>0</TotalTime>
  <Words>36</Words>
  <Application>Microsoft Office PowerPoint</Application>
  <PresentationFormat>Широкоэкранный</PresentationFormat>
  <Paragraphs>6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7" baseType="lpstr">
      <vt:lpstr>Arial</vt:lpstr>
      <vt:lpstr>Calibri</vt:lpstr>
      <vt:lpstr>Century Gothic</vt:lpstr>
      <vt:lpstr>Segoe UI Light</vt:lpstr>
      <vt:lpstr>Times New Roman</vt:lpstr>
      <vt:lpstr>Тема Office</vt:lpstr>
      <vt:lpstr>Целевые показатели  Дорожной карты с 01 февраля 2024 года: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2024-01-15T04:36:12Z</dcterms:created>
  <dcterms:modified xsi:type="dcterms:W3CDTF">2024-02-15T07:30:59Z</dcterms:modified>
</cp:coreProperties>
</file>