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notesMasterIdLst>
    <p:notesMasterId r:id="rId5"/>
  </p:notesMasterIdLst>
  <p:sldIdLst>
    <p:sldId id="447" r:id="rId2"/>
    <p:sldId id="435" r:id="rId3"/>
    <p:sldId id="449" r:id="rId4"/>
  </p:sldIdLst>
  <p:sldSz cx="9144000" cy="6858000" type="screen4x3"/>
  <p:notesSz cx="6797675" cy="9929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6FC"/>
    <a:srgbClr val="DDDDDD"/>
    <a:srgbClr val="DDE7E7"/>
    <a:srgbClr val="FFCCFF"/>
    <a:srgbClr val="96B9D0"/>
    <a:srgbClr val="3333FF"/>
    <a:srgbClr val="CCCC99"/>
    <a:srgbClr val="D8D682"/>
    <a:srgbClr val="CECB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374" autoAdjust="0"/>
  </p:normalViewPr>
  <p:slideViewPr>
    <p:cSldViewPr>
      <p:cViewPr varScale="1">
        <p:scale>
          <a:sx n="115" d="100"/>
          <a:sy n="115" d="100"/>
        </p:scale>
        <p:origin x="153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1" d="100"/>
          <a:sy n="81" d="100"/>
        </p:scale>
        <p:origin x="3996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9" y="4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2" y="4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3121F77-E0F5-492C-9DB9-41818C42BDBF}" type="datetimeFigureOut">
              <a:rPr lang="ru-RU"/>
              <a:pPr>
                <a:defRPr/>
              </a:pPr>
              <a:t>15.06.2023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6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9" y="9431603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2" y="9431603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F14C792-1CB1-4243-B9B8-428D1F31F3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786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01B0C-91B5-48D9-B906-9D35CC1B13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01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60E118-F49F-4592-AB90-4DE4AF83B8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044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60E118-F49F-4592-AB90-4DE4AF83B8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7028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60E118-F49F-4592-AB90-4DE4AF83B8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576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60E118-F49F-4592-AB90-4DE4AF83B8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8961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60E118-F49F-4592-AB90-4DE4AF83B8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632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404C63-E130-4B5E-BB96-7706A3A736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52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EF121-1B31-457C-9B10-8979B09FD5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520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FCAE1-F7FD-4B36-9FA6-F1C23E23B8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974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C9A94D-FD84-449C-83CB-F0DC7477B0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0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1F0E8D-464A-4477-9A3F-ACBBC7588E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41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24D8B-8FEA-447D-978D-34F5F7F156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117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928BD-5788-479F-9F55-9005ED6FC0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170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208F74-07A9-42DB-B7D5-6CA7B258D3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37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54452D-D569-4E58-A020-788AD1F38B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74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69E3C4-4F40-445B-805F-C099C0B909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7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960E118-F49F-4592-AB90-4DE4AF83B8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477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  <p:sldLayoutId id="2147483840" r:id="rId15"/>
    <p:sldLayoutId id="2147483841" r:id="rId16"/>
  </p:sldLayoutIdLst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609600"/>
            <a:ext cx="8280920" cy="2675384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С </a:t>
            </a: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июля 2023 года </a:t>
            </a: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заработная плата всех работников </a:t>
            </a: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повышена</a:t>
            </a:r>
            <a:b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6,3%</a:t>
            </a:r>
            <a:endParaRPr lang="ru-RU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3429000"/>
            <a:ext cx="7994850" cy="2612363"/>
          </a:xfrm>
        </p:spPr>
        <p:txBody>
          <a:bodyPr>
            <a:normAutofit fontScale="92500" lnSpcReduction="10000"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средством увеличения должностных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окладов на 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6,3 %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овышение уровня «дорожной карты» на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6,3 %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609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994849" cy="1320800"/>
          </a:xfrm>
        </p:spPr>
        <p:txBody>
          <a:bodyPr>
            <a:noAutofit/>
          </a:bodyPr>
          <a:lstStyle/>
          <a:p>
            <a:pPr algn="ctr" fontAlgn="base">
              <a:spcAft>
                <a:spcPct val="0"/>
              </a:spcAft>
            </a:pPr>
            <a:r>
              <a:rPr lang="ru-RU" sz="4000" b="1" dirty="0">
                <a:ln w="6350">
                  <a:noFill/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Целевые показатели уровня</a:t>
            </a:r>
            <a:br>
              <a:rPr lang="ru-RU" sz="4000" b="1" dirty="0">
                <a:ln w="6350">
                  <a:noFill/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n w="6350">
                  <a:noFill/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Дорожной карты  </a:t>
            </a:r>
            <a:r>
              <a:rPr lang="ru-RU" sz="4000" b="1" dirty="0" smtClean="0">
                <a:ln w="6350">
                  <a:noFill/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1 июля 2023г.</a:t>
            </a:r>
            <a:endParaRPr lang="ru-RU" sz="4000" b="1" dirty="0">
              <a:ln w="6350">
                <a:noFill/>
              </a:ln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525715"/>
              </p:ext>
            </p:extLst>
          </p:nvPr>
        </p:nvGraphicFramePr>
        <p:xfrm>
          <a:off x="609600" y="2160588"/>
          <a:ext cx="8066856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3428">
                  <a:extLst>
                    <a:ext uri="{9D8B030D-6E8A-4147-A177-3AD203B41FA5}">
                      <a16:colId xmlns:a16="http://schemas.microsoft.com/office/drawing/2014/main" val="3099139194"/>
                    </a:ext>
                  </a:extLst>
                </a:gridCol>
                <a:gridCol w="4033428">
                  <a:extLst>
                    <a:ext uri="{9D8B030D-6E8A-4147-A177-3AD203B41FA5}">
                      <a16:colId xmlns:a16="http://schemas.microsoft.com/office/drawing/2014/main" val="27348754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ru-RU" sz="3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Категория </a:t>
                      </a:r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персонала</a:t>
                      </a:r>
                      <a:endParaRPr lang="ru-RU" sz="36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3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endParaRPr lang="ru-RU" sz="36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597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ru-RU" sz="3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Врачи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3600" b="1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121,4</a:t>
                      </a:r>
                      <a:endParaRPr lang="ru-RU" sz="3600" b="1" kern="1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078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ru-RU" sz="3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СМП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3600" b="1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74,9</a:t>
                      </a:r>
                      <a:endParaRPr lang="ru-RU" sz="3600" b="1" kern="1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71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ru-RU" sz="3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ММП</a:t>
                      </a:r>
                    </a:p>
                    <a:p>
                      <a:pPr marL="0" algn="l" defTabSz="457200" rtl="0" eaLnBrk="1" latinLnBrk="0" hangingPunct="1"/>
                      <a:endParaRPr lang="ru-RU" sz="36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3600" b="1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55,4</a:t>
                      </a:r>
                      <a:endParaRPr lang="ru-RU" sz="3600" b="1" kern="1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983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666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229-86-62   специалисты ПЭО</a:t>
            </a: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-Потехина Галина Викторовна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-Никулина Лина Александровна</a:t>
            </a: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229-86-57  расчетная группа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Воробей Оксана Владимировна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начисления заработной платы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обращаться: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54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атовое стекло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61595</TotalTime>
  <Words>66</Words>
  <Application>Microsoft Office PowerPoint</Application>
  <PresentationFormat>Экран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Wingdings 3</vt:lpstr>
      <vt:lpstr>Аспект</vt:lpstr>
      <vt:lpstr>           С 1 июля 2023 года          заработная плата всех работников будет повышена                     на 6,3%</vt:lpstr>
      <vt:lpstr>Целевые показатели уровня Дорожной карты  с 1 июля 2023г.</vt:lpstr>
      <vt:lpstr>По вопросам начисления заработной платы обращаться:</vt:lpstr>
    </vt:vector>
  </TitlesOfParts>
  <Company>МУЗ ГССМП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ЕВВ</dc:creator>
  <cp:lastModifiedBy>Потехина Галина</cp:lastModifiedBy>
  <cp:revision>2139</cp:revision>
  <cp:lastPrinted>2023-06-09T08:27:45Z</cp:lastPrinted>
  <dcterms:created xsi:type="dcterms:W3CDTF">2014-02-12T08:27:29Z</dcterms:created>
  <dcterms:modified xsi:type="dcterms:W3CDTF">2023-06-15T04:18:16Z</dcterms:modified>
</cp:coreProperties>
</file>