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notesMasterIdLst>
    <p:notesMasterId r:id="rId5"/>
  </p:notesMasterIdLst>
  <p:sldIdLst>
    <p:sldId id="419" r:id="rId2"/>
    <p:sldId id="370" r:id="rId3"/>
    <p:sldId id="420" r:id="rId4"/>
  </p:sldIdLst>
  <p:sldSz cx="9144000" cy="6858000" type="screen4x3"/>
  <p:notesSz cx="6797675" cy="99298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DDE7E7"/>
    <a:srgbClr val="FFCCFF"/>
    <a:srgbClr val="96B9D0"/>
    <a:srgbClr val="3333FF"/>
    <a:srgbClr val="CCCC99"/>
    <a:srgbClr val="D8D682"/>
    <a:srgbClr val="CECB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5200" autoAdjust="0"/>
  </p:normalViewPr>
  <p:slideViewPr>
    <p:cSldViewPr>
      <p:cViewPr varScale="1">
        <p:scale>
          <a:sx n="115" d="100"/>
          <a:sy n="115" d="100"/>
        </p:scale>
        <p:origin x="153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3121F77-E0F5-492C-9DB9-41818C42BDBF}" type="datetimeFigureOut">
              <a:rPr lang="ru-RU"/>
              <a:pPr>
                <a:defRPr/>
              </a:pPr>
              <a:t>14.07.2022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6662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F14C792-1CB1-4243-B9B8-428D1F31F3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786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2301B0C-91B5-48D9-B906-9D35CC1B13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404C63-E130-4B5E-BB96-7706A3A736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EF121-1B31-457C-9B10-8979B09FD5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FCAE1-F7FD-4B36-9FA6-F1C23E23B8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C9A94D-FD84-449C-83CB-F0DC7477B0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1F0E8D-464A-4477-9A3F-ACBBC7588E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24D8B-8FEA-447D-978D-34F5F7F156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8928BD-5788-479F-9F55-9005ED6FC0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208F74-07A9-42DB-B7D5-6CA7B258D3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54452D-D569-4E58-A020-788AD1F38B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F69E3C4-4F40-445B-805F-C099C0B909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960E118-F49F-4592-AB90-4DE4AF83B8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3140968"/>
            <a:ext cx="8229600" cy="4525963"/>
          </a:xfrm>
        </p:spPr>
        <p:txBody>
          <a:bodyPr/>
          <a:lstStyle/>
          <a:p>
            <a:r>
              <a:rPr lang="ru-RU" dirty="0" smtClean="0"/>
              <a:t>-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ВРАЧИ 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МП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-младший МП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прочий персонал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836712"/>
            <a:ext cx="8712968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Увеличение заработной платы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dirty="0" smtClean="0">
                <a:solidFill>
                  <a:srgbClr val="FF0000"/>
                </a:solidFill>
              </a:rPr>
              <a:t>всех!!!</a:t>
            </a:r>
            <a:r>
              <a:rPr lang="ru-RU" sz="49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сотрудников </a:t>
            </a:r>
            <a:r>
              <a:rPr lang="ru-RU" dirty="0" smtClean="0"/>
              <a:t>КГБУЗ «КССМП» с 1 июля </a:t>
            </a:r>
            <a:r>
              <a:rPr lang="ru-RU" dirty="0" smtClean="0"/>
              <a:t>2022г. </a:t>
            </a:r>
            <a:r>
              <a:rPr lang="ru-RU" dirty="0" smtClean="0"/>
              <a:t>составит </a:t>
            </a:r>
            <a:r>
              <a:rPr lang="ru-RU" dirty="0" smtClean="0">
                <a:solidFill>
                  <a:srgbClr val="FF0000"/>
                </a:solidFill>
              </a:rPr>
              <a:t>8,6</a:t>
            </a:r>
            <a:r>
              <a:rPr lang="ru-RU" dirty="0" smtClean="0">
                <a:solidFill>
                  <a:srgbClr val="FF0000"/>
                </a:solidFill>
              </a:rPr>
              <a:t>% !!! 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451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8" name="Picture 1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43352"/>
            <a:ext cx="7426325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59632" y="1277327"/>
            <a:ext cx="69379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Дорожной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карты с 01.07.2022г.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1192374" y="2557859"/>
            <a:ext cx="6696744" cy="2527176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Врачи -               97,2 тыс.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Средний МП-    60,3 тыс. руб.;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Младший МП-   47,2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69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229-86-62   специалисты ПЭО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-Потехина </a:t>
            </a:r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Галина </a:t>
            </a:r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Викторовна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-Никулина Лина Александровна</a:t>
            </a: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229-86-57  расчетная группа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Воробей Оксана Владимировна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 начисления заработной платы обращаться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4682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45773</TotalTime>
  <Words>64</Words>
  <Application>Microsoft Office PowerPoint</Application>
  <PresentationFormat>Экран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1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Увеличение заработной платы  всех!!!  сотрудников КГБУЗ «КССМП» с 1 июля 2022г. составит 8,6% !!! :</vt:lpstr>
      <vt:lpstr>Презентация PowerPoint</vt:lpstr>
      <vt:lpstr>По вопросам начисления заработной платы обращаться</vt:lpstr>
    </vt:vector>
  </TitlesOfParts>
  <Company>МУЗ ГССМП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ЕВВ</dc:creator>
  <cp:lastModifiedBy>Агафонова Вера</cp:lastModifiedBy>
  <cp:revision>1821</cp:revision>
  <cp:lastPrinted>2022-07-14T04:48:17Z</cp:lastPrinted>
  <dcterms:created xsi:type="dcterms:W3CDTF">2014-02-12T08:27:29Z</dcterms:created>
  <dcterms:modified xsi:type="dcterms:W3CDTF">2022-07-14T04:51:23Z</dcterms:modified>
</cp:coreProperties>
</file>